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457200">
              <a:buSzTx/>
              <a:buFontTx/>
              <a:buNone/>
              <a:defRPr b="1" sz="2400"/>
            </a:lvl2pPr>
            <a:lvl3pPr marL="0" indent="914400">
              <a:buSzTx/>
              <a:buFontTx/>
              <a:buNone/>
              <a:defRPr b="1" sz="2400"/>
            </a:lvl3pPr>
            <a:lvl4pPr marL="0" indent="1371600">
              <a:buSzTx/>
              <a:buFontTx/>
              <a:buNone/>
              <a:defRPr b="1" sz="2400"/>
            </a:lvl4pPr>
            <a:lvl5pPr marL="0" indent="1828800"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/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 sz="2400"/>
            </a:pP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/>
          <p:nvPr>
            <p:ph type="body" sz="quarter" idx="2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83" name="Picture Placeholder 2"/>
          <p:cNvSpPr/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095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rcRect l="4372" t="5735" r="5264" b="1362"/>
          <a:stretch>
            <a:fillRect/>
          </a:stretch>
        </p:blipFill>
        <p:spPr>
          <a:xfrm>
            <a:off x="1089328" y="243347"/>
            <a:ext cx="9915278" cy="63713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3967" y="0"/>
            <a:ext cx="9644065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3967" y="0"/>
            <a:ext cx="9644065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Screenshot 2022-03-16 at 11.28.03 AM.png" descr="Screenshot 2022-03-16 at 11.28.03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57472" y="243505"/>
            <a:ext cx="9277056" cy="63709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Screenshot 2022-03-16 at 11.29.21 AM.png" descr="Screenshot 2022-03-16 at 11.29.21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18936" y="81309"/>
            <a:ext cx="9354128" cy="66953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